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0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7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33" autoAdjust="0"/>
  </p:normalViewPr>
  <p:slideViewPr>
    <p:cSldViewPr snapToGrid="0" snapToObjects="1">
      <p:cViewPr varScale="1">
        <p:scale>
          <a:sx n="74" d="100"/>
          <a:sy n="74" d="100"/>
        </p:scale>
        <p:origin x="340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ban Mwangi" userId="2337be6714f183e7" providerId="LiveId" clId="{13F39CCB-5ED8-4EC0-A0C0-E220421F11D5}"/>
    <pc:docChg chg="undo custSel addSld delSld modSld">
      <pc:chgData name="Laban Mwangi" userId="2337be6714f183e7" providerId="LiveId" clId="{13F39CCB-5ED8-4EC0-A0C0-E220421F11D5}" dt="2023-03-01T04:48:02.300" v="364" actId="14100"/>
      <pc:docMkLst>
        <pc:docMk/>
      </pc:docMkLst>
      <pc:sldChg chg="addSp delSp modSp add del mod">
        <pc:chgData name="Laban Mwangi" userId="2337be6714f183e7" providerId="LiveId" clId="{13F39CCB-5ED8-4EC0-A0C0-E220421F11D5}" dt="2023-03-01T04:46:39.583" v="356" actId="1076"/>
        <pc:sldMkLst>
          <pc:docMk/>
          <pc:sldMk cId="3331161838" sldId="275"/>
        </pc:sldMkLst>
        <pc:spChg chg="mod">
          <ac:chgData name="Laban Mwangi" userId="2337be6714f183e7" providerId="LiveId" clId="{13F39CCB-5ED8-4EC0-A0C0-E220421F11D5}" dt="2023-03-01T04:40:51.381" v="342" actId="1076"/>
          <ac:spMkLst>
            <pc:docMk/>
            <pc:sldMk cId="3331161838" sldId="275"/>
            <ac:spMk id="2" creationId="{A9C7E4D6-A015-D653-E540-28DA4FD53A4D}"/>
          </ac:spMkLst>
        </pc:spChg>
        <pc:picChg chg="add del mod">
          <ac:chgData name="Laban Mwangi" userId="2337be6714f183e7" providerId="LiveId" clId="{13F39CCB-5ED8-4EC0-A0C0-E220421F11D5}" dt="2023-03-01T04:39:15.452" v="331" actId="931"/>
          <ac:picMkLst>
            <pc:docMk/>
            <pc:sldMk cId="3331161838" sldId="275"/>
            <ac:picMk id="4" creationId="{5B7E6067-1190-C94E-87F1-AE1E530AEB3A}"/>
          </ac:picMkLst>
        </pc:picChg>
        <pc:picChg chg="mod">
          <ac:chgData name="Laban Mwangi" userId="2337be6714f183e7" providerId="LiveId" clId="{13F39CCB-5ED8-4EC0-A0C0-E220421F11D5}" dt="2023-03-01T04:43:11.161" v="350" actId="14100"/>
          <ac:picMkLst>
            <pc:docMk/>
            <pc:sldMk cId="3331161838" sldId="275"/>
            <ac:picMk id="6" creationId="{D2338210-7AC7-997F-4D42-5A19B951B338}"/>
          </ac:picMkLst>
        </pc:picChg>
        <pc:picChg chg="add mod">
          <ac:chgData name="Laban Mwangi" userId="2337be6714f183e7" providerId="LiveId" clId="{13F39CCB-5ED8-4EC0-A0C0-E220421F11D5}" dt="2023-03-01T04:44:13.211" v="352" actId="14100"/>
          <ac:picMkLst>
            <pc:docMk/>
            <pc:sldMk cId="3331161838" sldId="275"/>
            <ac:picMk id="7" creationId="{33127E04-950C-B1ED-627F-6AC254AE3D0F}"/>
          </ac:picMkLst>
        </pc:picChg>
        <pc:picChg chg="add mod">
          <ac:chgData name="Laban Mwangi" userId="2337be6714f183e7" providerId="LiveId" clId="{13F39CCB-5ED8-4EC0-A0C0-E220421F11D5}" dt="2023-03-01T04:46:39.583" v="356" actId="1076"/>
          <ac:picMkLst>
            <pc:docMk/>
            <pc:sldMk cId="3331161838" sldId="275"/>
            <ac:picMk id="9" creationId="{53BE386F-9402-A4F7-AF26-583456396157}"/>
          </ac:picMkLst>
        </pc:picChg>
      </pc:sldChg>
      <pc:sldChg chg="addSp delSp modSp mod">
        <pc:chgData name="Laban Mwangi" userId="2337be6714f183e7" providerId="LiveId" clId="{13F39CCB-5ED8-4EC0-A0C0-E220421F11D5}" dt="2023-03-01T04:48:02.300" v="364" actId="14100"/>
        <pc:sldMkLst>
          <pc:docMk/>
          <pc:sldMk cId="3169550243" sldId="276"/>
        </pc:sldMkLst>
        <pc:spChg chg="mod">
          <ac:chgData name="Laban Mwangi" userId="2337be6714f183e7" providerId="LiveId" clId="{13F39CCB-5ED8-4EC0-A0C0-E220421F11D5}" dt="2023-03-01T04:47:47.853" v="362" actId="1076"/>
          <ac:spMkLst>
            <pc:docMk/>
            <pc:sldMk cId="3169550243" sldId="276"/>
            <ac:spMk id="2" creationId="{9BC9C763-5397-C1F1-7C4D-E60622B27043}"/>
          </ac:spMkLst>
        </pc:spChg>
        <pc:picChg chg="add del mod">
          <ac:chgData name="Laban Mwangi" userId="2337be6714f183e7" providerId="LiveId" clId="{13F39CCB-5ED8-4EC0-A0C0-E220421F11D5}" dt="2023-03-01T04:45:30.421" v="355" actId="478"/>
          <ac:picMkLst>
            <pc:docMk/>
            <pc:sldMk cId="3169550243" sldId="276"/>
            <ac:picMk id="4" creationId="{4EE5DA1B-5EB9-DCED-8877-FFB0805894C8}"/>
          </ac:picMkLst>
        </pc:picChg>
        <pc:picChg chg="add mod">
          <ac:chgData name="Laban Mwangi" userId="2337be6714f183e7" providerId="LiveId" clId="{13F39CCB-5ED8-4EC0-A0C0-E220421F11D5}" dt="2023-03-01T04:48:02.300" v="364" actId="14100"/>
          <ac:picMkLst>
            <pc:docMk/>
            <pc:sldMk cId="3169550243" sldId="276"/>
            <ac:picMk id="6" creationId="{D817B8D1-9DEE-8141-1C03-DB5EB016C6F4}"/>
          </ac:picMkLst>
        </pc:picChg>
      </pc:sldChg>
      <pc:sldChg chg="modSp mod">
        <pc:chgData name="Laban Mwangi" userId="2337be6714f183e7" providerId="LiveId" clId="{13F39CCB-5ED8-4EC0-A0C0-E220421F11D5}" dt="2023-02-28T23:40:08.795" v="327" actId="20577"/>
        <pc:sldMkLst>
          <pc:docMk/>
          <pc:sldMk cId="3682673482" sldId="278"/>
        </pc:sldMkLst>
        <pc:spChg chg="mod">
          <ac:chgData name="Laban Mwangi" userId="2337be6714f183e7" providerId="LiveId" clId="{13F39CCB-5ED8-4EC0-A0C0-E220421F11D5}" dt="2023-02-28T23:40:08.795" v="327" actId="20577"/>
          <ac:spMkLst>
            <pc:docMk/>
            <pc:sldMk cId="3682673482" sldId="278"/>
            <ac:spMk id="3" creationId="{D74B0A20-C67E-D992-161C-799118B7B25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3/1/2023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tmp>
</file>

<file path=ppt/media/image12.tmp>
</file>

<file path=ppt/media/image13.tmp>
</file>

<file path=ppt/media/image14.jpeg>
</file>

<file path=ppt/media/image2.png>
</file>

<file path=ppt/media/image3.png>
</file>

<file path=ppt/media/image4.jpeg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3/1/2023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031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3/1/2023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m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7979" y="1663277"/>
            <a:ext cx="7197726" cy="2421464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/>
              <a:t>Week six progress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>
            <a:normAutofit fontScale="70000" lnSpcReduction="20000"/>
          </a:bodyPr>
          <a:lstStyle/>
          <a:p>
            <a:r>
              <a:rPr lang="en-US" u="sng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GROUP MEMBERS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Eunice </a:t>
            </a:r>
            <a:r>
              <a:rPr lang="en-US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Orenge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LABAN Mwangi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Stephen Kinuthia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Victor Ngatia</a:t>
            </a: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3909059"/>
            <a:ext cx="7197726" cy="108627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95332"/>
            <a:ext cx="7197726" cy="1405467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8554473" cy="1456267"/>
          </a:xfrm>
        </p:spPr>
        <p:txBody>
          <a:bodyPr>
            <a:normAutofit/>
          </a:bodyPr>
          <a:lstStyle/>
          <a:p>
            <a:r>
              <a:rPr lang="en-US" sz="4800" b="1" dirty="0"/>
              <a:t>Objectives of the week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BE7CD-6EE6-82D7-BFEE-7369E8ECE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561319" cy="4007273"/>
          </a:xfrm>
        </p:spPr>
        <p:txBody>
          <a:bodyPr>
            <a:normAutofit/>
          </a:bodyPr>
          <a:lstStyle/>
          <a:p>
            <a:r>
              <a:rPr lang="en-US" sz="3200" dirty="0"/>
              <a:t>Visit KIRI EV Limited</a:t>
            </a:r>
          </a:p>
          <a:p>
            <a:r>
              <a:rPr lang="en-US" sz="3200" dirty="0"/>
              <a:t>Visit ROAM(OPIBUS LTD)</a:t>
            </a:r>
          </a:p>
          <a:p>
            <a:r>
              <a:rPr lang="en-US" sz="3200" dirty="0" smtClean="0"/>
              <a:t>Buck convertor PCB design</a:t>
            </a:r>
          </a:p>
          <a:p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endParaRPr lang="en-KE" sz="3200" dirty="0"/>
          </a:p>
        </p:txBody>
      </p:sp>
    </p:spTree>
    <p:extLst>
      <p:ext uri="{BB962C8B-B14F-4D97-AF65-F5344CB8AC3E}">
        <p14:creationId xmlns:p14="http://schemas.microsoft.com/office/powerpoint/2010/main" val="1429390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C7E4D6-A015-D653-E540-28DA4FD53A4D}"/>
              </a:ext>
            </a:extLst>
          </p:cNvPr>
          <p:cNvSpPr txBox="1"/>
          <p:nvPr/>
        </p:nvSpPr>
        <p:spPr>
          <a:xfrm>
            <a:off x="4019550" y="279112"/>
            <a:ext cx="30177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KIRI EV LIMITED</a:t>
            </a:r>
            <a:endParaRPr lang="en-KE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338210-7AC7-997F-4D42-5A19B951B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88" y="1038214"/>
            <a:ext cx="3805884" cy="58189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127E04-950C-B1ED-627F-6AC254AE3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721" y="995083"/>
            <a:ext cx="6854808" cy="30145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BE386F-9402-A4F7-AF26-5834563961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7726" y="4053597"/>
            <a:ext cx="6854808" cy="280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161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9C763-5397-C1F1-7C4D-E60622B27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92742"/>
            <a:ext cx="10131425" cy="762000"/>
          </a:xfrm>
        </p:spPr>
        <p:txBody>
          <a:bodyPr/>
          <a:lstStyle/>
          <a:p>
            <a:pPr algn="ctr"/>
            <a:r>
              <a:rPr lang="en-US" sz="3600" dirty="0"/>
              <a:t>ROAM(OPIBUS LTD)</a:t>
            </a:r>
            <a:endParaRPr lang="en-K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17B8D1-9DEE-8141-1C03-DB5EB016C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09" y="954742"/>
            <a:ext cx="4926344" cy="5084629"/>
          </a:xfrm>
          <a:prstGeom prst="rect">
            <a:avLst/>
          </a:prstGeom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512" y="857818"/>
            <a:ext cx="5307552" cy="518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50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4DF60-CBA5-F35A-5827-C0970D22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SUGGESTIONS </a:t>
            </a:r>
            <a:endParaRPr lang="en-KE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4BBB20-82B1-48C5-CA68-D99713912C19}"/>
              </a:ext>
            </a:extLst>
          </p:cNvPr>
          <p:cNvSpPr txBox="1"/>
          <p:nvPr/>
        </p:nvSpPr>
        <p:spPr>
          <a:xfrm>
            <a:off x="777240" y="1931670"/>
            <a:ext cx="110642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acceleration error could be as a result of a faulty pedal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Some of the components in the controller could be damaged and hence the unexpected output voltages in some of the pins.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Encoder or the hall sensors could be damaged and </a:t>
            </a:r>
            <a:r>
              <a:rPr lang="en-US" sz="2800" smtClean="0"/>
              <a:t>as </a:t>
            </a:r>
            <a:r>
              <a:rPr lang="en-US" sz="2800" smtClean="0"/>
              <a:t>a result </a:t>
            </a:r>
            <a:r>
              <a:rPr lang="en-US" sz="2800" dirty="0"/>
              <a:t>cause the encoder error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KE" sz="2800" dirty="0"/>
          </a:p>
        </p:txBody>
      </p:sp>
    </p:spTree>
    <p:extLst>
      <p:ext uri="{BB962C8B-B14F-4D97-AF65-F5344CB8AC3E}">
        <p14:creationId xmlns:p14="http://schemas.microsoft.com/office/powerpoint/2010/main" val="535062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736A5-C044-5090-DFCD-CB904F8FE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  <a:endParaRPr lang="en-K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4B0A20-C67E-D992-161C-799118B7B254}"/>
              </a:ext>
            </a:extLst>
          </p:cNvPr>
          <p:cNvSpPr txBox="1"/>
          <p:nvPr/>
        </p:nvSpPr>
        <p:spPr>
          <a:xfrm>
            <a:off x="914400" y="1879600"/>
            <a:ext cx="1059179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Identify the damaged components and try to replace them.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Replacing the controller since it may be damaged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When setting up the controller for testing, we should first confirm the set parameters using the controller’s software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 the event of replacing the motor controller, we should ensure its replacement is compatible with the existing kit 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Careful selection of buck convertors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2673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062A5-F276-E09C-8CD0-2ABF8E05B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66469"/>
            <a:ext cx="10131425" cy="6095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Controller selection</a:t>
            </a:r>
            <a:endParaRPr lang="en-K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DC06A5-9E0B-969C-610D-2CE2008CE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397" y="1808481"/>
            <a:ext cx="4428025" cy="36002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3EFE022-3A00-5F76-7EFD-90743BCBF62A}"/>
              </a:ext>
            </a:extLst>
          </p:cNvPr>
          <p:cNvSpPr txBox="1"/>
          <p:nvPr/>
        </p:nvSpPr>
        <p:spPr>
          <a:xfrm>
            <a:off x="1219200" y="1249997"/>
            <a:ext cx="429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KELLY CONTROLLER  </a:t>
            </a:r>
            <a:endParaRPr lang="en-K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44AE97-6E74-DD2A-8E1D-D28C09558704}"/>
              </a:ext>
            </a:extLst>
          </p:cNvPr>
          <p:cNvSpPr txBox="1"/>
          <p:nvPr/>
        </p:nvSpPr>
        <p:spPr>
          <a:xfrm>
            <a:off x="5516880" y="1930400"/>
            <a:ext cx="5689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Type: KAC 96601 8080N</a:t>
            </a:r>
          </a:p>
          <a:p>
            <a:r>
              <a:rPr lang="en-US" dirty="0"/>
              <a:t>Input voltage:96 volts (24-96) with a maximum voltage of up to 115v</a:t>
            </a:r>
          </a:p>
          <a:p>
            <a:r>
              <a:rPr lang="en-US" dirty="0"/>
              <a:t>Current:  600A</a:t>
            </a:r>
          </a:p>
          <a:p>
            <a:endParaRPr lang="en-US" dirty="0"/>
          </a:p>
          <a:p>
            <a:r>
              <a:rPr lang="en-US" dirty="0"/>
              <a:t>Price :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$</a:t>
            </a:r>
            <a:r>
              <a:rPr lang="en-US" dirty="0"/>
              <a:t>699</a:t>
            </a:r>
          </a:p>
          <a:p>
            <a:r>
              <a:rPr lang="en-US" dirty="0"/>
              <a:t>Compatible pedal: $59</a:t>
            </a:r>
          </a:p>
          <a:p>
            <a:r>
              <a:rPr lang="en-US" dirty="0"/>
              <a:t>CAN Cable: ?</a:t>
            </a:r>
          </a:p>
          <a:p>
            <a:r>
              <a:rPr lang="en-US" dirty="0"/>
              <a:t>Display : N/A</a:t>
            </a:r>
          </a:p>
          <a:p>
            <a:endParaRPr lang="en-US" dirty="0"/>
          </a:p>
          <a:p>
            <a:r>
              <a:rPr lang="en-US" dirty="0"/>
              <a:t>Supplier: </a:t>
            </a:r>
            <a:r>
              <a:rPr lang="en-US" b="1" i="0" dirty="0">
                <a:effectLst/>
                <a:latin typeface="Roboto" panose="020B0604020202020204" pitchFamily="2" charset="0"/>
              </a:rPr>
              <a:t>Qingdao </a:t>
            </a:r>
            <a:r>
              <a:rPr lang="en-US" b="1" i="0" dirty="0" err="1">
                <a:effectLst/>
                <a:latin typeface="Roboto" panose="020B0604020202020204" pitchFamily="2" charset="0"/>
              </a:rPr>
              <a:t>Greatway</a:t>
            </a:r>
            <a:r>
              <a:rPr lang="en-US" b="1" i="0" dirty="0">
                <a:effectLst/>
                <a:latin typeface="Roboto" panose="020B0604020202020204" pitchFamily="2" charset="0"/>
              </a:rPr>
              <a:t> Technology Co., Ltd.(Alibaba)</a:t>
            </a:r>
          </a:p>
          <a:p>
            <a:endParaRPr lang="en-US" dirty="0"/>
          </a:p>
          <a:p>
            <a:endParaRPr lang="en-US" dirty="0"/>
          </a:p>
          <a:p>
            <a:endParaRPr lang="en-KE" dirty="0"/>
          </a:p>
        </p:txBody>
      </p:sp>
      <p:sp>
        <p:nvSpPr>
          <p:cNvPr id="3" name="TextBox 2"/>
          <p:cNvSpPr txBox="1"/>
          <p:nvPr/>
        </p:nvSpPr>
        <p:spPr>
          <a:xfrm>
            <a:off x="1108330" y="5883215"/>
            <a:ext cx="10098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sz="2400" dirty="0"/>
              <a:t>. Purchase a similar controller with all the necessary </a:t>
            </a:r>
            <a:r>
              <a:rPr lang="en-US" sz="2400" dirty="0" smtClean="0"/>
              <a:t>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247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691" y="411192"/>
            <a:ext cx="10131425" cy="779253"/>
          </a:xfrm>
        </p:spPr>
        <p:txBody>
          <a:bodyPr/>
          <a:lstStyle/>
          <a:p>
            <a:pPr algn="ctr"/>
            <a:r>
              <a:rPr lang="en-US" dirty="0" smtClean="0"/>
              <a:t>PCB design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80690" y="1005779"/>
            <a:ext cx="44124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SCHEMATIC DIAGRAM</a:t>
            </a:r>
            <a:endParaRPr lang="en-US" sz="3200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832" y="1723678"/>
            <a:ext cx="8220919" cy="501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85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609601"/>
            <a:ext cx="5361316" cy="977660"/>
          </a:xfrm>
        </p:spPr>
        <p:txBody>
          <a:bodyPr/>
          <a:lstStyle/>
          <a:p>
            <a:r>
              <a:rPr lang="en-US" dirty="0" smtClean="0"/>
              <a:t>2. 3D PCB Design </a:t>
            </a:r>
            <a:endParaRPr lang="en-US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06" y="1814616"/>
            <a:ext cx="5608104" cy="4108661"/>
          </a:xfrm>
          <a:prstGeom prst="rect">
            <a:avLst/>
          </a:prstGeom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371" y="1814615"/>
            <a:ext cx="5671916" cy="410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501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F08B90B-70ED-4539-9C14-FB2728D9064F}">
  <ds:schemaRefs>
    <ds:schemaRef ds:uri="http://purl.org/dc/terms/"/>
    <ds:schemaRef ds:uri="http://purl.org/dc/dcmitype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71af3243-3dd4-4a8d-8c0d-dd76da1f02a5"/>
    <ds:schemaRef ds:uri="16c05727-aa75-4e4a-9b5f-8a80a1165891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design</Template>
  <TotalTime>347</TotalTime>
  <Words>231</Words>
  <Application>Microsoft Office PowerPoint</Application>
  <PresentationFormat>Widescreen</PresentationFormat>
  <Paragraphs>46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Celestial</vt:lpstr>
      <vt:lpstr>Week six progress report</vt:lpstr>
      <vt:lpstr>Objectives of the week</vt:lpstr>
      <vt:lpstr>PowerPoint Presentation</vt:lpstr>
      <vt:lpstr>ROAM(OPIBUS LTD)</vt:lpstr>
      <vt:lpstr>SUGGESTIONS </vt:lpstr>
      <vt:lpstr>RECOMMENDATION</vt:lpstr>
      <vt:lpstr>Controller selection</vt:lpstr>
      <vt:lpstr>PCB design</vt:lpstr>
      <vt:lpstr>2. 3D PCB Design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six progress report</dc:title>
  <dc:creator>Laban Mwangi</dc:creator>
  <cp:lastModifiedBy>User</cp:lastModifiedBy>
  <cp:revision>9</cp:revision>
  <dcterms:created xsi:type="dcterms:W3CDTF">2023-02-28T20:54:09Z</dcterms:created>
  <dcterms:modified xsi:type="dcterms:W3CDTF">2023-03-01T11:17:04Z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